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3" r:id="rId3"/>
    <p:sldId id="258" r:id="rId4"/>
    <p:sldId id="259" r:id="rId5"/>
    <p:sldId id="266" r:id="rId6"/>
    <p:sldId id="260" r:id="rId7"/>
    <p:sldId id="267" r:id="rId8"/>
    <p:sldId id="261" r:id="rId9"/>
    <p:sldId id="264" r:id="rId10"/>
    <p:sldId id="268" r:id="rId11"/>
    <p:sldId id="262" r:id="rId12"/>
    <p:sldId id="265" r:id="rId13"/>
    <p:sldId id="269" r:id="rId14"/>
    <p:sldId id="270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477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03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477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6182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394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7972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8776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0048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8889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6962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1871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3274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FF0E1-5EA7-4E51-BFC7-0DF69679AEE6}" type="datetimeFigureOut">
              <a:rPr lang="fr-FR" smtClean="0"/>
              <a:t>14/02/2024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F799B-D75C-4945-902D-699BF88207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7399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5726957" y="222190"/>
            <a:ext cx="738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 smtClean="0">
                <a:solidFill>
                  <a:schemeClr val="accent5"/>
                </a:solidFill>
              </a:rPr>
              <a:t>LeNet</a:t>
            </a:r>
            <a:endParaRPr lang="fr-FR" b="1" dirty="0">
              <a:solidFill>
                <a:schemeClr val="accent5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0" r="32033" b="35732"/>
          <a:stretch/>
        </p:blipFill>
        <p:spPr>
          <a:xfrm>
            <a:off x="1239141" y="890800"/>
            <a:ext cx="1589517" cy="5843034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264920" y="239282"/>
            <a:ext cx="3038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Total </a:t>
            </a:r>
            <a:r>
              <a:rPr lang="en-US" sz="1400" dirty="0" err="1"/>
              <a:t>params</a:t>
            </a:r>
            <a:r>
              <a:rPr lang="en-US" sz="1400" dirty="0"/>
              <a:t>: 227,268 (887.77 KB)</a:t>
            </a:r>
          </a:p>
          <a:p>
            <a:r>
              <a:rPr lang="en-US" sz="1400" dirty="0" smtClean="0"/>
              <a:t>Trainable </a:t>
            </a:r>
            <a:r>
              <a:rPr lang="en-US" sz="1400" dirty="0" err="1"/>
              <a:t>params</a:t>
            </a:r>
            <a:r>
              <a:rPr lang="en-US" sz="1400" dirty="0"/>
              <a:t>: 226,468 (884.64 KB)</a:t>
            </a:r>
            <a:endParaRPr lang="fr-FR" sz="14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17"/>
          <a:stretch/>
        </p:blipFill>
        <p:spPr>
          <a:xfrm>
            <a:off x="4529271" y="2827554"/>
            <a:ext cx="4473431" cy="3175557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5300382" y="6170127"/>
            <a:ext cx="2931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Common to all architectures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1337416" y="1506372"/>
            <a:ext cx="1341689" cy="123273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1337415" y="2827554"/>
            <a:ext cx="1341689" cy="123273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1337415" y="4162833"/>
            <a:ext cx="1341689" cy="123273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1337415" y="5452390"/>
            <a:ext cx="1341689" cy="123273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" name="Picture 2" descr="undefin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9317" y="762502"/>
            <a:ext cx="5263061" cy="1619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6315342" y="762502"/>
            <a:ext cx="2478280" cy="143792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3136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181423" y="36109"/>
            <a:ext cx="2188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 err="1"/>
              <a:t>SENet</a:t>
            </a:r>
            <a:r>
              <a:rPr lang="fr-FR" dirty="0"/>
              <a:t> </a:t>
            </a:r>
            <a:r>
              <a:rPr lang="fr-FR" dirty="0" smtClean="0"/>
              <a:t>– </a:t>
            </a:r>
            <a:r>
              <a:rPr lang="fr-FR" dirty="0" err="1" smtClean="0"/>
              <a:t>SEResNet</a:t>
            </a:r>
            <a:r>
              <a:rPr lang="fr-FR" dirty="0" smtClean="0"/>
              <a:t> (3)</a:t>
            </a:r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" t="95900" r="-302" b="-4"/>
          <a:stretch/>
        </p:blipFill>
        <p:spPr>
          <a:xfrm>
            <a:off x="4028981" y="1721582"/>
            <a:ext cx="4493112" cy="307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114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6" t="45158" r="43877" b="48174"/>
          <a:stretch/>
        </p:blipFill>
        <p:spPr>
          <a:xfrm>
            <a:off x="10909654" y="1090247"/>
            <a:ext cx="1235381" cy="499403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8" t="37147" r="44959" b="54874"/>
          <a:stretch/>
        </p:blipFill>
        <p:spPr>
          <a:xfrm>
            <a:off x="9102396" y="432473"/>
            <a:ext cx="1819374" cy="597687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7" t="29243" r="46779" b="62816"/>
          <a:stretch/>
        </p:blipFill>
        <p:spPr>
          <a:xfrm>
            <a:off x="7087833" y="466656"/>
            <a:ext cx="2032850" cy="5948201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3" t="14509" r="54037" b="77479"/>
          <a:stretch/>
        </p:blipFill>
        <p:spPr>
          <a:xfrm>
            <a:off x="3275988" y="467834"/>
            <a:ext cx="1916931" cy="600093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72" r="56839" b="85444"/>
          <a:stretch/>
        </p:blipFill>
        <p:spPr>
          <a:xfrm>
            <a:off x="1293756" y="555478"/>
            <a:ext cx="1997988" cy="5905030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4601693" y="0"/>
            <a:ext cx="3099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m-</a:t>
            </a:r>
            <a:r>
              <a:rPr lang="fr-FR" dirty="0" err="1"/>
              <a:t>SENet</a:t>
            </a:r>
            <a:r>
              <a:rPr lang="fr-FR" dirty="0"/>
              <a:t> – </a:t>
            </a:r>
            <a:r>
              <a:rPr lang="fr-FR" dirty="0" err="1"/>
              <a:t>sparse</a:t>
            </a:r>
            <a:r>
              <a:rPr lang="fr-FR" dirty="0"/>
              <a:t> </a:t>
            </a:r>
            <a:r>
              <a:rPr lang="fr-FR" dirty="0" err="1" smtClean="0"/>
              <a:t>densenet</a:t>
            </a:r>
            <a:r>
              <a:rPr lang="fr-FR" dirty="0" smtClean="0"/>
              <a:t> (1)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39" r="62795" b="93358"/>
          <a:stretch/>
        </p:blipFill>
        <p:spPr>
          <a:xfrm>
            <a:off x="19336" y="1326311"/>
            <a:ext cx="1067760" cy="4974736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8" t="22517" r="54890" b="70786"/>
          <a:stretch/>
        </p:blipFill>
        <p:spPr>
          <a:xfrm>
            <a:off x="5704375" y="1068224"/>
            <a:ext cx="1168923" cy="5016381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1125" y="1769200"/>
            <a:ext cx="901273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111125" y="3146516"/>
            <a:ext cx="901273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111124" y="4513623"/>
            <a:ext cx="901273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/>
          <p:cNvSpPr/>
          <p:nvPr/>
        </p:nvSpPr>
        <p:spPr>
          <a:xfrm>
            <a:off x="3326567" y="534428"/>
            <a:ext cx="1594568" cy="5908988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/>
          <p:cNvSpPr/>
          <p:nvPr/>
        </p:nvSpPr>
        <p:spPr>
          <a:xfrm>
            <a:off x="7113213" y="497804"/>
            <a:ext cx="1654999" cy="587311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/>
          <p:cNvSpPr/>
          <p:nvPr/>
        </p:nvSpPr>
        <p:spPr>
          <a:xfrm>
            <a:off x="9129202" y="497804"/>
            <a:ext cx="1516221" cy="587311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/>
          <p:cNvSpPr/>
          <p:nvPr/>
        </p:nvSpPr>
        <p:spPr>
          <a:xfrm>
            <a:off x="1276925" y="568266"/>
            <a:ext cx="1581374" cy="587311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/>
          <p:cNvSpPr/>
          <p:nvPr/>
        </p:nvSpPr>
        <p:spPr>
          <a:xfrm>
            <a:off x="2241285" y="1034972"/>
            <a:ext cx="887371" cy="379257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/>
          <p:cNvSpPr/>
          <p:nvPr/>
        </p:nvSpPr>
        <p:spPr>
          <a:xfrm>
            <a:off x="3683474" y="557335"/>
            <a:ext cx="860752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/>
          <p:cNvSpPr/>
          <p:nvPr/>
        </p:nvSpPr>
        <p:spPr>
          <a:xfrm>
            <a:off x="3356680" y="3297413"/>
            <a:ext cx="1188000" cy="2664000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/>
          <p:cNvSpPr/>
          <p:nvPr/>
        </p:nvSpPr>
        <p:spPr>
          <a:xfrm>
            <a:off x="5976168" y="1573617"/>
            <a:ext cx="901273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/>
          <p:cNvSpPr/>
          <p:nvPr/>
        </p:nvSpPr>
        <p:spPr>
          <a:xfrm>
            <a:off x="5726756" y="3369203"/>
            <a:ext cx="1171224" cy="2715074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 33"/>
          <p:cNvSpPr/>
          <p:nvPr/>
        </p:nvSpPr>
        <p:spPr>
          <a:xfrm>
            <a:off x="3683474" y="1937029"/>
            <a:ext cx="860752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/>
          <p:cNvSpPr/>
          <p:nvPr/>
        </p:nvSpPr>
        <p:spPr>
          <a:xfrm>
            <a:off x="11196646" y="1559063"/>
            <a:ext cx="901273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/>
          <p:cNvSpPr/>
          <p:nvPr/>
        </p:nvSpPr>
        <p:spPr>
          <a:xfrm>
            <a:off x="10947234" y="3354649"/>
            <a:ext cx="1171224" cy="2715074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ZoneTexte 36"/>
          <p:cNvSpPr txBox="1"/>
          <p:nvPr/>
        </p:nvSpPr>
        <p:spPr>
          <a:xfrm>
            <a:off x="5122974" y="2035994"/>
            <a:ext cx="8895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transition</a:t>
            </a:r>
            <a:endParaRPr lang="fr-FR" sz="1400" dirty="0"/>
          </a:p>
        </p:txBody>
      </p:sp>
      <p:sp>
        <p:nvSpPr>
          <p:cNvPr id="38" name="ZoneTexte 37"/>
          <p:cNvSpPr txBox="1"/>
          <p:nvPr/>
        </p:nvSpPr>
        <p:spPr>
          <a:xfrm>
            <a:off x="5341272" y="4513623"/>
            <a:ext cx="354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SE</a:t>
            </a:r>
            <a:endParaRPr lang="fr-FR" sz="1400" dirty="0"/>
          </a:p>
        </p:txBody>
      </p:sp>
      <p:sp>
        <p:nvSpPr>
          <p:cNvPr id="39" name="ZoneTexte 38"/>
          <p:cNvSpPr txBox="1"/>
          <p:nvPr/>
        </p:nvSpPr>
        <p:spPr>
          <a:xfrm>
            <a:off x="2130522" y="6547621"/>
            <a:ext cx="17204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Sparse-dense block 1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80975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50" t="59793" r="34216" b="32287"/>
          <a:stretch/>
        </p:blipFill>
        <p:spPr>
          <a:xfrm>
            <a:off x="2223985" y="506391"/>
            <a:ext cx="1871750" cy="5932611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60" t="51813" r="36255" b="40211"/>
          <a:stretch/>
        </p:blipFill>
        <p:spPr>
          <a:xfrm>
            <a:off x="141017" y="463661"/>
            <a:ext cx="2022231" cy="5974456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4434994" y="0"/>
            <a:ext cx="3099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m-</a:t>
            </a:r>
            <a:r>
              <a:rPr lang="fr-FR" dirty="0" err="1"/>
              <a:t>SENet</a:t>
            </a:r>
            <a:r>
              <a:rPr lang="fr-FR" dirty="0"/>
              <a:t> – </a:t>
            </a:r>
            <a:r>
              <a:rPr lang="fr-FR" dirty="0" err="1"/>
              <a:t>sparse</a:t>
            </a:r>
            <a:r>
              <a:rPr lang="fr-FR" dirty="0"/>
              <a:t> </a:t>
            </a:r>
            <a:r>
              <a:rPr lang="fr-FR" dirty="0" err="1" smtClean="0"/>
              <a:t>densenet</a:t>
            </a:r>
            <a:r>
              <a:rPr lang="fr-FR" dirty="0" smtClean="0"/>
              <a:t> (2)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7" t="74400" r="27323" b="17595"/>
          <a:stretch/>
        </p:blipFill>
        <p:spPr>
          <a:xfrm>
            <a:off x="6668879" y="484583"/>
            <a:ext cx="2022476" cy="599556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14" t="82405" r="23324" b="9680"/>
          <a:stretch/>
        </p:blipFill>
        <p:spPr>
          <a:xfrm>
            <a:off x="8752092" y="518089"/>
            <a:ext cx="1947113" cy="5928551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60" t="90294" r="24289" b="2947"/>
          <a:stretch/>
        </p:blipFill>
        <p:spPr>
          <a:xfrm>
            <a:off x="10908637" y="1004275"/>
            <a:ext cx="1205940" cy="5063239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35" t="67698" r="33828" b="25570"/>
          <a:stretch/>
        </p:blipFill>
        <p:spPr>
          <a:xfrm>
            <a:off x="4499197" y="991311"/>
            <a:ext cx="1256212" cy="5042017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32471" y="516162"/>
            <a:ext cx="1559596" cy="587311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/>
          <p:cNvSpPr/>
          <p:nvPr/>
        </p:nvSpPr>
        <p:spPr>
          <a:xfrm>
            <a:off x="6698215" y="536139"/>
            <a:ext cx="1593586" cy="587311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/>
          <p:cNvSpPr/>
          <p:nvPr/>
        </p:nvSpPr>
        <p:spPr>
          <a:xfrm>
            <a:off x="2235833" y="532029"/>
            <a:ext cx="1575591" cy="587311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8807260" y="532029"/>
            <a:ext cx="1550243" cy="587311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/>
          <p:cNvSpPr/>
          <p:nvPr/>
        </p:nvSpPr>
        <p:spPr>
          <a:xfrm>
            <a:off x="4796845" y="1496703"/>
            <a:ext cx="901273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/>
          <p:cNvSpPr/>
          <p:nvPr/>
        </p:nvSpPr>
        <p:spPr>
          <a:xfrm>
            <a:off x="4547433" y="3292289"/>
            <a:ext cx="1171224" cy="2715074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/>
          <p:cNvSpPr/>
          <p:nvPr/>
        </p:nvSpPr>
        <p:spPr>
          <a:xfrm>
            <a:off x="11184219" y="1514119"/>
            <a:ext cx="901273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/>
          <p:cNvSpPr/>
          <p:nvPr/>
        </p:nvSpPr>
        <p:spPr>
          <a:xfrm>
            <a:off x="10934807" y="3309705"/>
            <a:ext cx="1171224" cy="2715074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8960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4434994" y="0"/>
            <a:ext cx="3099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m-</a:t>
            </a:r>
            <a:r>
              <a:rPr lang="fr-FR" dirty="0" err="1"/>
              <a:t>SENet</a:t>
            </a:r>
            <a:r>
              <a:rPr lang="fr-FR" dirty="0"/>
              <a:t> – </a:t>
            </a:r>
            <a:r>
              <a:rPr lang="fr-FR" dirty="0" err="1"/>
              <a:t>sparse</a:t>
            </a:r>
            <a:r>
              <a:rPr lang="fr-FR" dirty="0"/>
              <a:t> </a:t>
            </a:r>
            <a:r>
              <a:rPr lang="fr-FR" dirty="0" err="1" smtClean="0"/>
              <a:t>densenet</a:t>
            </a:r>
            <a:r>
              <a:rPr lang="fr-FR" dirty="0" smtClean="0"/>
              <a:t> (3)</a:t>
            </a:r>
            <a:endParaRPr lang="fr-FR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2" t="96999" r="-1630" b="-21"/>
          <a:stretch/>
        </p:blipFill>
        <p:spPr>
          <a:xfrm>
            <a:off x="3987568" y="1862982"/>
            <a:ext cx="3994161" cy="2727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57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631" y="4907096"/>
            <a:ext cx="2385147" cy="1911713"/>
          </a:xfrm>
          <a:prstGeom prst="rect">
            <a:avLst/>
          </a:prstGeom>
        </p:spPr>
      </p:pic>
      <p:sp>
        <p:nvSpPr>
          <p:cNvPr id="29" name="ZoneTexte 28"/>
          <p:cNvSpPr txBox="1"/>
          <p:nvPr/>
        </p:nvSpPr>
        <p:spPr>
          <a:xfrm>
            <a:off x="8375166" y="111058"/>
            <a:ext cx="278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m-</a:t>
            </a:r>
            <a:r>
              <a:rPr lang="fr-FR" dirty="0" err="1"/>
              <a:t>SENet</a:t>
            </a:r>
            <a:r>
              <a:rPr lang="fr-FR" dirty="0"/>
              <a:t> – </a:t>
            </a:r>
            <a:r>
              <a:rPr lang="fr-FR" dirty="0" err="1"/>
              <a:t>sparse</a:t>
            </a:r>
            <a:r>
              <a:rPr lang="fr-FR" dirty="0"/>
              <a:t> </a:t>
            </a:r>
            <a:r>
              <a:rPr lang="fr-FR" dirty="0" err="1" smtClean="0"/>
              <a:t>densenet</a:t>
            </a:r>
            <a:endParaRPr lang="fr-FR" dirty="0"/>
          </a:p>
        </p:txBody>
      </p:sp>
      <p:sp>
        <p:nvSpPr>
          <p:cNvPr id="30" name="ZoneTexte 29"/>
          <p:cNvSpPr txBox="1"/>
          <p:nvPr/>
        </p:nvSpPr>
        <p:spPr>
          <a:xfrm>
            <a:off x="4339047" y="135566"/>
            <a:ext cx="187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 err="1"/>
              <a:t>SENet</a:t>
            </a:r>
            <a:r>
              <a:rPr lang="fr-FR" dirty="0"/>
              <a:t> </a:t>
            </a:r>
            <a:r>
              <a:rPr lang="fr-FR" dirty="0" smtClean="0"/>
              <a:t>– </a:t>
            </a:r>
            <a:r>
              <a:rPr lang="fr-FR" dirty="0" err="1" smtClean="0"/>
              <a:t>SEResNet</a:t>
            </a:r>
            <a:endParaRPr lang="fr-FR" dirty="0"/>
          </a:p>
        </p:txBody>
      </p:sp>
      <p:sp>
        <p:nvSpPr>
          <p:cNvPr id="40" name="Rectangle 39"/>
          <p:cNvSpPr/>
          <p:nvPr/>
        </p:nvSpPr>
        <p:spPr>
          <a:xfrm>
            <a:off x="450795" y="34146"/>
            <a:ext cx="864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>
                <a:solidFill>
                  <a:schemeClr val="accent5"/>
                </a:solidFill>
              </a:rPr>
              <a:t>ResNet</a:t>
            </a:r>
            <a:endParaRPr lang="fr-FR" b="1" dirty="0">
              <a:solidFill>
                <a:schemeClr val="accent5"/>
              </a:solidFill>
            </a:endParaRPr>
          </a:p>
        </p:txBody>
      </p:sp>
      <p:pic>
        <p:nvPicPr>
          <p:cNvPr id="46" name="Image 4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94" r="36861" b="65304"/>
          <a:stretch/>
        </p:blipFill>
        <p:spPr>
          <a:xfrm>
            <a:off x="96396" y="883884"/>
            <a:ext cx="1591117" cy="5067656"/>
          </a:xfrm>
          <a:prstGeom prst="rect">
            <a:avLst/>
          </a:prstGeom>
        </p:spPr>
      </p:pic>
      <p:sp>
        <p:nvSpPr>
          <p:cNvPr id="47" name="Rectangle 46"/>
          <p:cNvSpPr/>
          <p:nvPr/>
        </p:nvSpPr>
        <p:spPr>
          <a:xfrm>
            <a:off x="461106" y="3444276"/>
            <a:ext cx="713568" cy="1025057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/>
          <p:cNvSpPr/>
          <p:nvPr/>
        </p:nvSpPr>
        <p:spPr>
          <a:xfrm>
            <a:off x="258603" y="3417720"/>
            <a:ext cx="1140262" cy="252578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/>
          <p:cNvSpPr/>
          <p:nvPr/>
        </p:nvSpPr>
        <p:spPr>
          <a:xfrm>
            <a:off x="258603" y="903811"/>
            <a:ext cx="1140262" cy="2476888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ectangle 49"/>
          <p:cNvSpPr/>
          <p:nvPr/>
        </p:nvSpPr>
        <p:spPr>
          <a:xfrm>
            <a:off x="461106" y="4528706"/>
            <a:ext cx="905736" cy="1377556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966225" y="1243598"/>
            <a:ext cx="708854" cy="337078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2" name="Image 5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73" r="43071" b="80081"/>
          <a:stretch/>
        </p:blipFill>
        <p:spPr>
          <a:xfrm>
            <a:off x="3557927" y="588133"/>
            <a:ext cx="1844500" cy="5870962"/>
          </a:xfrm>
          <a:prstGeom prst="rect">
            <a:avLst/>
          </a:prstGeom>
        </p:spPr>
      </p:pic>
      <p:pic>
        <p:nvPicPr>
          <p:cNvPr id="53" name="Image 5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4" t="19926" r="52123" b="69229"/>
          <a:stretch/>
        </p:blipFill>
        <p:spPr>
          <a:xfrm>
            <a:off x="5496433" y="588133"/>
            <a:ext cx="1461331" cy="5870974"/>
          </a:xfrm>
          <a:prstGeom prst="rect">
            <a:avLst/>
          </a:prstGeom>
        </p:spPr>
      </p:pic>
      <p:sp>
        <p:nvSpPr>
          <p:cNvPr id="54" name="Rectangle 53"/>
          <p:cNvSpPr/>
          <p:nvPr/>
        </p:nvSpPr>
        <p:spPr>
          <a:xfrm>
            <a:off x="5481497" y="588121"/>
            <a:ext cx="1529966" cy="587097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/>
          <p:cNvSpPr/>
          <p:nvPr/>
        </p:nvSpPr>
        <p:spPr>
          <a:xfrm>
            <a:off x="5815840" y="625405"/>
            <a:ext cx="903963" cy="1304427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/>
          <p:cNvSpPr/>
          <p:nvPr/>
        </p:nvSpPr>
        <p:spPr>
          <a:xfrm>
            <a:off x="3552302" y="625405"/>
            <a:ext cx="1551805" cy="579600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/>
          <p:cNvSpPr/>
          <p:nvPr/>
        </p:nvSpPr>
        <p:spPr>
          <a:xfrm>
            <a:off x="4492964" y="1079060"/>
            <a:ext cx="887371" cy="379257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/>
          <p:cNvSpPr/>
          <p:nvPr/>
        </p:nvSpPr>
        <p:spPr>
          <a:xfrm>
            <a:off x="5507133" y="2903516"/>
            <a:ext cx="1212670" cy="2626234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/>
          <p:cNvSpPr/>
          <p:nvPr/>
        </p:nvSpPr>
        <p:spPr>
          <a:xfrm>
            <a:off x="5815838" y="1967104"/>
            <a:ext cx="1167833" cy="4454301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7" name="Image 6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3" t="14509" r="54037" b="77479"/>
          <a:stretch/>
        </p:blipFill>
        <p:spPr>
          <a:xfrm>
            <a:off x="9867665" y="458159"/>
            <a:ext cx="1916931" cy="6000936"/>
          </a:xfrm>
          <a:prstGeom prst="rect">
            <a:avLst/>
          </a:prstGeom>
        </p:spPr>
      </p:pic>
      <p:pic>
        <p:nvPicPr>
          <p:cNvPr id="68" name="Image 6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72" r="56839" b="85444"/>
          <a:stretch/>
        </p:blipFill>
        <p:spPr>
          <a:xfrm>
            <a:off x="7885433" y="545803"/>
            <a:ext cx="1997988" cy="5905030"/>
          </a:xfrm>
          <a:prstGeom prst="rect">
            <a:avLst/>
          </a:prstGeom>
        </p:spPr>
      </p:pic>
      <p:sp>
        <p:nvSpPr>
          <p:cNvPr id="69" name="Rectangle 68"/>
          <p:cNvSpPr/>
          <p:nvPr/>
        </p:nvSpPr>
        <p:spPr>
          <a:xfrm>
            <a:off x="9918244" y="524753"/>
            <a:ext cx="1594568" cy="5908988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/>
          <p:cNvSpPr/>
          <p:nvPr/>
        </p:nvSpPr>
        <p:spPr>
          <a:xfrm>
            <a:off x="7868602" y="558591"/>
            <a:ext cx="1581374" cy="587311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 70"/>
          <p:cNvSpPr/>
          <p:nvPr/>
        </p:nvSpPr>
        <p:spPr>
          <a:xfrm>
            <a:off x="8832962" y="1025297"/>
            <a:ext cx="887371" cy="379257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Rectangle 71"/>
          <p:cNvSpPr/>
          <p:nvPr/>
        </p:nvSpPr>
        <p:spPr>
          <a:xfrm>
            <a:off x="10275151" y="547660"/>
            <a:ext cx="860752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Rectangle 72"/>
          <p:cNvSpPr/>
          <p:nvPr/>
        </p:nvSpPr>
        <p:spPr>
          <a:xfrm>
            <a:off x="9948357" y="3287738"/>
            <a:ext cx="1188000" cy="2664000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Rectangle 73"/>
          <p:cNvSpPr/>
          <p:nvPr/>
        </p:nvSpPr>
        <p:spPr>
          <a:xfrm>
            <a:off x="10275151" y="1927354"/>
            <a:ext cx="860752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2537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17"/>
          <a:stretch/>
        </p:blipFill>
        <p:spPr>
          <a:xfrm>
            <a:off x="576992" y="1578665"/>
            <a:ext cx="4836477" cy="3433273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856" y="3098174"/>
            <a:ext cx="2914257" cy="1618024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434" y="4716198"/>
            <a:ext cx="1943100" cy="173355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5903719" y="401765"/>
            <a:ext cx="483976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Dense implements the operation: </a:t>
            </a:r>
            <a:r>
              <a:rPr lang="en-US" sz="1100" b="1" dirty="0"/>
              <a:t>output = activation(dot(input, kernel) + bias) </a:t>
            </a:r>
            <a:r>
              <a:rPr lang="en-US" sz="1100" dirty="0"/>
              <a:t>where activation is the element-wise activation function passed as the activation argument, kernel is a weights matrix created by the layer, and bias is a bias vector created by the layer (only applicable if </a:t>
            </a:r>
            <a:r>
              <a:rPr lang="en-US" sz="1100" dirty="0" err="1"/>
              <a:t>use_bias</a:t>
            </a:r>
            <a:r>
              <a:rPr lang="en-US" sz="1100" dirty="0"/>
              <a:t> is True).</a:t>
            </a:r>
            <a:endParaRPr lang="fr-FR" sz="1100" dirty="0"/>
          </a:p>
        </p:txBody>
      </p:sp>
      <p:sp>
        <p:nvSpPr>
          <p:cNvPr id="18" name="Rectangle 17"/>
          <p:cNvSpPr/>
          <p:nvPr/>
        </p:nvSpPr>
        <p:spPr>
          <a:xfrm>
            <a:off x="4583394" y="1199133"/>
            <a:ext cx="773679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total_center3 = Dense(1, activation="linear", name="total_center3</a:t>
            </a:r>
            <a:r>
              <a:rPr lang="en-US" sz="1100" dirty="0" smtClean="0"/>
              <a:t>",kernel_initializer</a:t>
            </a:r>
            <a:r>
              <a:rPr lang="en-US" sz="1100" dirty="0"/>
              <a:t>="</a:t>
            </a:r>
            <a:r>
              <a:rPr lang="en-US" sz="1100" dirty="0" err="1"/>
              <a:t>he_normal</a:t>
            </a:r>
            <a:r>
              <a:rPr lang="en-US" sz="1100" dirty="0"/>
              <a:t>")(total_center1_act</a:t>
            </a:r>
            <a:r>
              <a:rPr lang="en-US" sz="1100" dirty="0" smtClean="0"/>
              <a:t>)</a:t>
            </a:r>
            <a:endParaRPr lang="en-US" sz="1100" dirty="0"/>
          </a:p>
        </p:txBody>
      </p:sp>
      <p:sp>
        <p:nvSpPr>
          <p:cNvPr id="19" name="ZoneTexte 18"/>
          <p:cNvSpPr txBox="1"/>
          <p:nvPr/>
        </p:nvSpPr>
        <p:spPr>
          <a:xfrm>
            <a:off x="603948" y="5260665"/>
            <a:ext cx="11623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Peak center</a:t>
            </a:r>
            <a:endParaRPr lang="fr-FR" sz="1600" dirty="0"/>
          </a:p>
        </p:txBody>
      </p:sp>
      <p:sp>
        <p:nvSpPr>
          <p:cNvPr id="20" name="ZoneTexte 19"/>
          <p:cNvSpPr txBox="1"/>
          <p:nvPr/>
        </p:nvSpPr>
        <p:spPr>
          <a:xfrm>
            <a:off x="1829484" y="5065799"/>
            <a:ext cx="1103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Peak </a:t>
            </a:r>
            <a:r>
              <a:rPr lang="fr-FR" sz="1600" dirty="0" err="1" smtClean="0"/>
              <a:t>width</a:t>
            </a:r>
            <a:endParaRPr lang="fr-FR" sz="1600" dirty="0"/>
          </a:p>
        </p:txBody>
      </p:sp>
      <p:sp>
        <p:nvSpPr>
          <p:cNvPr id="21" name="ZoneTexte 20"/>
          <p:cNvSpPr txBox="1"/>
          <p:nvPr/>
        </p:nvSpPr>
        <p:spPr>
          <a:xfrm>
            <a:off x="2877881" y="5365881"/>
            <a:ext cx="14741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Peak amplitude</a:t>
            </a:r>
            <a:endParaRPr lang="fr-FR" sz="1600" dirty="0"/>
          </a:p>
        </p:txBody>
      </p:sp>
      <p:sp>
        <p:nvSpPr>
          <p:cNvPr id="22" name="ZoneTexte 21"/>
          <p:cNvSpPr txBox="1"/>
          <p:nvPr/>
        </p:nvSpPr>
        <p:spPr>
          <a:xfrm>
            <a:off x="4045003" y="5065799"/>
            <a:ext cx="16142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err="1" smtClean="0"/>
              <a:t>Number</a:t>
            </a:r>
            <a:r>
              <a:rPr lang="fr-FR" sz="1600" dirty="0" smtClean="0"/>
              <a:t> of </a:t>
            </a:r>
            <a:r>
              <a:rPr lang="fr-FR" sz="1600" dirty="0" err="1" smtClean="0"/>
              <a:t>peaks</a:t>
            </a:r>
            <a:endParaRPr lang="fr-FR" sz="1600" dirty="0"/>
          </a:p>
        </p:txBody>
      </p:sp>
      <p:sp>
        <p:nvSpPr>
          <p:cNvPr id="24" name="Rectangle 23"/>
          <p:cNvSpPr/>
          <p:nvPr/>
        </p:nvSpPr>
        <p:spPr>
          <a:xfrm>
            <a:off x="589094" y="4418401"/>
            <a:ext cx="1119882" cy="647398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/>
          <p:cNvSpPr/>
          <p:nvPr/>
        </p:nvSpPr>
        <p:spPr>
          <a:xfrm>
            <a:off x="546890" y="2332750"/>
            <a:ext cx="1223739" cy="647398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/>
          <p:cNvSpPr/>
          <p:nvPr/>
        </p:nvSpPr>
        <p:spPr>
          <a:xfrm>
            <a:off x="4583393" y="271304"/>
            <a:ext cx="6953429" cy="1189439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/>
          <p:cNvSpPr/>
          <p:nvPr/>
        </p:nvSpPr>
        <p:spPr>
          <a:xfrm>
            <a:off x="6676827" y="2974624"/>
            <a:ext cx="3160509" cy="3475124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/>
          <p:cNvSpPr/>
          <p:nvPr/>
        </p:nvSpPr>
        <p:spPr>
          <a:xfrm>
            <a:off x="546890" y="3717140"/>
            <a:ext cx="1219365" cy="63030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/>
          <p:cNvSpPr/>
          <p:nvPr/>
        </p:nvSpPr>
        <p:spPr>
          <a:xfrm>
            <a:off x="6405464" y="1896630"/>
            <a:ext cx="409265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Batch normalization applies a transformation that maintains the mean output close to 0 and the output standard deviation close to 1.</a:t>
            </a:r>
            <a:endParaRPr lang="fr-FR" sz="1100" dirty="0"/>
          </a:p>
        </p:txBody>
      </p:sp>
      <p:sp>
        <p:nvSpPr>
          <p:cNvPr id="30" name="Rectangle 29"/>
          <p:cNvSpPr/>
          <p:nvPr/>
        </p:nvSpPr>
        <p:spPr>
          <a:xfrm>
            <a:off x="6369704" y="1828617"/>
            <a:ext cx="4128411" cy="559955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/>
          <p:cNvSpPr/>
          <p:nvPr/>
        </p:nvSpPr>
        <p:spPr>
          <a:xfrm>
            <a:off x="546891" y="3059306"/>
            <a:ext cx="1219364" cy="559955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/>
          <p:cNvSpPr txBox="1"/>
          <p:nvPr/>
        </p:nvSpPr>
        <p:spPr>
          <a:xfrm>
            <a:off x="162111" y="160890"/>
            <a:ext cx="4207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5"/>
                </a:solidFill>
              </a:rPr>
              <a:t>Output layers common to all architectures</a:t>
            </a:r>
            <a:endParaRPr lang="en-US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405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5493046" y="213644"/>
            <a:ext cx="1231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/>
              <a:t>Alex-</a:t>
            </a:r>
            <a:r>
              <a:rPr lang="fr-FR" dirty="0" err="1"/>
              <a:t>ZFNet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743"/>
          <a:stretch/>
        </p:blipFill>
        <p:spPr>
          <a:xfrm>
            <a:off x="1832747" y="582976"/>
            <a:ext cx="4342806" cy="552058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339981" y="1181662"/>
            <a:ext cx="1341689" cy="115233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3339981" y="2425744"/>
            <a:ext cx="1341689" cy="115233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3339981" y="4872965"/>
            <a:ext cx="1341689" cy="1230593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366" b="-11"/>
          <a:stretch/>
        </p:blipFill>
        <p:spPr>
          <a:xfrm>
            <a:off x="5601101" y="1461307"/>
            <a:ext cx="3922995" cy="276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628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5623371" y="196550"/>
            <a:ext cx="1272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 err="1" smtClean="0"/>
              <a:t>VGGNet</a:t>
            </a:r>
            <a:r>
              <a:rPr lang="fr-FR" dirty="0" smtClean="0"/>
              <a:t> (1)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38" b="48117"/>
          <a:stretch/>
        </p:blipFill>
        <p:spPr>
          <a:xfrm>
            <a:off x="3660473" y="1067493"/>
            <a:ext cx="4320000" cy="499232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8162"/>
          <a:stretch/>
        </p:blipFill>
        <p:spPr>
          <a:xfrm>
            <a:off x="743484" y="1574510"/>
            <a:ext cx="4320000" cy="362866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83" b="18400"/>
          <a:stretch/>
        </p:blipFill>
        <p:spPr>
          <a:xfrm>
            <a:off x="6680011" y="1067493"/>
            <a:ext cx="4320000" cy="4937791"/>
          </a:xfrm>
          <a:prstGeom prst="rect">
            <a:avLst/>
          </a:prstGeom>
        </p:spPr>
      </p:pic>
      <p:cxnSp>
        <p:nvCxnSpPr>
          <p:cNvPr id="8" name="Connecteur en angle 7"/>
          <p:cNvCxnSpPr>
            <a:stCxn id="5" idx="2"/>
            <a:endCxn id="3" idx="0"/>
          </p:cNvCxnSpPr>
          <p:nvPr/>
        </p:nvCxnSpPr>
        <p:spPr>
          <a:xfrm rot="5400000" flipH="1" flipV="1">
            <a:off x="2294136" y="1676840"/>
            <a:ext cx="4135683" cy="2916989"/>
          </a:xfrm>
          <a:prstGeom prst="bentConnector5">
            <a:avLst>
              <a:gd name="adj1" fmla="val -5528"/>
              <a:gd name="adj2" fmla="val 48293"/>
              <a:gd name="adj3" fmla="val 1055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en angle 10"/>
          <p:cNvCxnSpPr>
            <a:stCxn id="3" idx="2"/>
            <a:endCxn id="6" idx="0"/>
          </p:cNvCxnSpPr>
          <p:nvPr/>
        </p:nvCxnSpPr>
        <p:spPr>
          <a:xfrm rot="5400000" flipH="1" flipV="1">
            <a:off x="4834079" y="2053887"/>
            <a:ext cx="4992326" cy="3019538"/>
          </a:xfrm>
          <a:prstGeom prst="bentConnector5">
            <a:avLst>
              <a:gd name="adj1" fmla="val -4579"/>
              <a:gd name="adj2" fmla="val 47219"/>
              <a:gd name="adj3" fmla="val 10457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238098" y="2734654"/>
            <a:ext cx="1341689" cy="246852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5155087" y="1136590"/>
            <a:ext cx="1341689" cy="2384277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5155087" y="3607056"/>
            <a:ext cx="1341689" cy="2384277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8169453" y="1110223"/>
            <a:ext cx="1341689" cy="2384277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8171027" y="3607055"/>
            <a:ext cx="1341689" cy="2384277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6419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5623371" y="196550"/>
            <a:ext cx="1272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 err="1" smtClean="0"/>
              <a:t>VGGNet</a:t>
            </a:r>
            <a:r>
              <a:rPr lang="fr-FR" dirty="0" smtClean="0"/>
              <a:t> (2)</a:t>
            </a:r>
            <a:endParaRPr lang="fr-FR" dirty="0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726" b="-35"/>
          <a:stretch/>
        </p:blipFill>
        <p:spPr>
          <a:xfrm>
            <a:off x="4099539" y="1964559"/>
            <a:ext cx="4320000" cy="304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760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5670467" y="230737"/>
            <a:ext cx="1178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 err="1" smtClean="0"/>
              <a:t>ResNet</a:t>
            </a:r>
            <a:r>
              <a:rPr lang="fr-FR" dirty="0" smtClean="0"/>
              <a:t> (1)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53" b="26379"/>
          <a:stretch/>
        </p:blipFill>
        <p:spPr>
          <a:xfrm>
            <a:off x="7344570" y="1222040"/>
            <a:ext cx="2520000" cy="505911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744" b="6802"/>
          <a:stretch/>
        </p:blipFill>
        <p:spPr>
          <a:xfrm>
            <a:off x="9422105" y="1196414"/>
            <a:ext cx="2520000" cy="5055171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923"/>
          <a:stretch/>
        </p:blipFill>
        <p:spPr>
          <a:xfrm>
            <a:off x="490032" y="1611585"/>
            <a:ext cx="2520000" cy="391754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94" b="65304"/>
          <a:stretch/>
        </p:blipFill>
        <p:spPr>
          <a:xfrm>
            <a:off x="2567567" y="1163627"/>
            <a:ext cx="2520000" cy="506765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52" b="45846"/>
          <a:stretch/>
        </p:blipFill>
        <p:spPr>
          <a:xfrm>
            <a:off x="4824570" y="1146758"/>
            <a:ext cx="2520000" cy="5067656"/>
          </a:xfrm>
          <a:prstGeom prst="rect">
            <a:avLst/>
          </a:prstGeom>
        </p:spPr>
      </p:pic>
      <p:cxnSp>
        <p:nvCxnSpPr>
          <p:cNvPr id="15" name="Connecteur en angle 14"/>
          <p:cNvCxnSpPr/>
          <p:nvPr/>
        </p:nvCxnSpPr>
        <p:spPr>
          <a:xfrm rot="5400000" flipH="1" flipV="1">
            <a:off x="243301" y="2302999"/>
            <a:ext cx="4323442" cy="2077535"/>
          </a:xfrm>
          <a:prstGeom prst="bentConnector5">
            <a:avLst>
              <a:gd name="adj1" fmla="val -5287"/>
              <a:gd name="adj2" fmla="val 25306"/>
              <a:gd name="adj3" fmla="val 1052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en angle 20"/>
          <p:cNvCxnSpPr/>
          <p:nvPr/>
        </p:nvCxnSpPr>
        <p:spPr>
          <a:xfrm rot="5400000" flipH="1" flipV="1">
            <a:off x="2089673" y="2587796"/>
            <a:ext cx="5069849" cy="2257003"/>
          </a:xfrm>
          <a:prstGeom prst="bentConnector5">
            <a:avLst>
              <a:gd name="adj1" fmla="val -4509"/>
              <a:gd name="adj2" fmla="val 39349"/>
              <a:gd name="adj3" fmla="val 10450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en angle 23"/>
          <p:cNvCxnSpPr/>
          <p:nvPr/>
        </p:nvCxnSpPr>
        <p:spPr>
          <a:xfrm rot="5400000" flipH="1" flipV="1">
            <a:off x="4610911" y="2447965"/>
            <a:ext cx="5055837" cy="2520000"/>
          </a:xfrm>
          <a:prstGeom prst="bentConnector5">
            <a:avLst>
              <a:gd name="adj1" fmla="val -4522"/>
              <a:gd name="adj2" fmla="val 39328"/>
              <a:gd name="adj3" fmla="val 1045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en angle 26"/>
          <p:cNvCxnSpPr/>
          <p:nvPr/>
        </p:nvCxnSpPr>
        <p:spPr>
          <a:xfrm rot="5400000" flipH="1" flipV="1">
            <a:off x="6972132" y="2614566"/>
            <a:ext cx="5127267" cy="2205903"/>
          </a:xfrm>
          <a:prstGeom prst="bentConnector5">
            <a:avLst>
              <a:gd name="adj1" fmla="val -4459"/>
              <a:gd name="adj2" fmla="val 44144"/>
              <a:gd name="adj3" fmla="val 1044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960842" y="1948663"/>
            <a:ext cx="804380" cy="1044000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/>
          <p:cNvSpPr/>
          <p:nvPr/>
        </p:nvSpPr>
        <p:spPr>
          <a:xfrm>
            <a:off x="960842" y="3031066"/>
            <a:ext cx="804380" cy="1044000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/>
          <p:cNvSpPr/>
          <p:nvPr/>
        </p:nvSpPr>
        <p:spPr>
          <a:xfrm>
            <a:off x="956099" y="4119010"/>
            <a:ext cx="804380" cy="1044000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 44"/>
          <p:cNvSpPr/>
          <p:nvPr/>
        </p:nvSpPr>
        <p:spPr>
          <a:xfrm>
            <a:off x="2932277" y="3724019"/>
            <a:ext cx="713568" cy="1025057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ectangle 49"/>
          <p:cNvSpPr/>
          <p:nvPr/>
        </p:nvSpPr>
        <p:spPr>
          <a:xfrm>
            <a:off x="5035261" y="1127067"/>
            <a:ext cx="1198005" cy="253582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7682380" y="1190973"/>
            <a:ext cx="1166876" cy="2537876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Rectangle 51"/>
          <p:cNvSpPr/>
          <p:nvPr/>
        </p:nvSpPr>
        <p:spPr>
          <a:xfrm>
            <a:off x="9864570" y="1153884"/>
            <a:ext cx="1170737" cy="253387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Rectangle 52"/>
          <p:cNvSpPr/>
          <p:nvPr/>
        </p:nvSpPr>
        <p:spPr>
          <a:xfrm>
            <a:off x="2729774" y="3697463"/>
            <a:ext cx="1140262" cy="252578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/>
          <p:cNvSpPr/>
          <p:nvPr/>
        </p:nvSpPr>
        <p:spPr>
          <a:xfrm>
            <a:off x="5035261" y="3700896"/>
            <a:ext cx="1198005" cy="2501968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/>
          <p:cNvSpPr/>
          <p:nvPr/>
        </p:nvSpPr>
        <p:spPr>
          <a:xfrm>
            <a:off x="7682380" y="3759087"/>
            <a:ext cx="1166876" cy="252206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/>
          <p:cNvSpPr/>
          <p:nvPr/>
        </p:nvSpPr>
        <p:spPr>
          <a:xfrm>
            <a:off x="9864570" y="3728848"/>
            <a:ext cx="1170737" cy="2507035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 33"/>
          <p:cNvSpPr/>
          <p:nvPr/>
        </p:nvSpPr>
        <p:spPr>
          <a:xfrm>
            <a:off x="2729774" y="1183554"/>
            <a:ext cx="1140262" cy="2476888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/>
          <p:cNvSpPr/>
          <p:nvPr/>
        </p:nvSpPr>
        <p:spPr>
          <a:xfrm>
            <a:off x="2932277" y="4808449"/>
            <a:ext cx="905736" cy="1377556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/>
          <p:cNvSpPr/>
          <p:nvPr/>
        </p:nvSpPr>
        <p:spPr>
          <a:xfrm>
            <a:off x="3437396" y="1523341"/>
            <a:ext cx="708854" cy="337078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5705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5670467" y="230737"/>
            <a:ext cx="1178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 err="1" smtClean="0"/>
              <a:t>ResNet</a:t>
            </a:r>
            <a:r>
              <a:rPr lang="fr-FR" dirty="0" smtClean="0"/>
              <a:t> (2)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180" b="-119"/>
          <a:stretch/>
        </p:blipFill>
        <p:spPr>
          <a:xfrm>
            <a:off x="3574728" y="1722816"/>
            <a:ext cx="5369814" cy="384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586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181423" y="36109"/>
            <a:ext cx="2188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 err="1"/>
              <a:t>SENet</a:t>
            </a:r>
            <a:r>
              <a:rPr lang="fr-FR" dirty="0"/>
              <a:t> </a:t>
            </a:r>
            <a:r>
              <a:rPr lang="fr-FR" dirty="0" smtClean="0"/>
              <a:t>– </a:t>
            </a:r>
            <a:r>
              <a:rPr lang="fr-FR" dirty="0" err="1" smtClean="0"/>
              <a:t>SEResNet</a:t>
            </a:r>
            <a:r>
              <a:rPr lang="fr-FR" dirty="0" smtClean="0"/>
              <a:t> (1)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52" r="54897" b="90923"/>
          <a:stretch/>
        </p:blipFill>
        <p:spPr>
          <a:xfrm>
            <a:off x="435836" y="1161795"/>
            <a:ext cx="1025495" cy="4914264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73" r="43071" b="80081"/>
          <a:stretch/>
        </p:blipFill>
        <p:spPr>
          <a:xfrm>
            <a:off x="2923509" y="683655"/>
            <a:ext cx="1844500" cy="5870962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4" t="19926" r="52123" b="69229"/>
          <a:stretch/>
        </p:blipFill>
        <p:spPr>
          <a:xfrm>
            <a:off x="4862015" y="683655"/>
            <a:ext cx="1461331" cy="5870974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1" t="30825" r="37403" b="58347"/>
          <a:stretch/>
        </p:blipFill>
        <p:spPr>
          <a:xfrm>
            <a:off x="7947588" y="692201"/>
            <a:ext cx="1854438" cy="5862423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9" t="41645" r="43944" b="47511"/>
          <a:stretch/>
        </p:blipFill>
        <p:spPr>
          <a:xfrm>
            <a:off x="9802026" y="683655"/>
            <a:ext cx="1538243" cy="5870968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466053" y="1589738"/>
            <a:ext cx="901273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466052" y="2939751"/>
            <a:ext cx="901273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466051" y="4309440"/>
            <a:ext cx="901273" cy="129019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/>
          <p:cNvSpPr/>
          <p:nvPr/>
        </p:nvSpPr>
        <p:spPr>
          <a:xfrm>
            <a:off x="4847079" y="683643"/>
            <a:ext cx="1529966" cy="5870974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7939042" y="720927"/>
            <a:ext cx="1571324" cy="579600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/>
          <p:cNvSpPr/>
          <p:nvPr/>
        </p:nvSpPr>
        <p:spPr>
          <a:xfrm>
            <a:off x="9816963" y="720927"/>
            <a:ext cx="1440000" cy="579600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/>
          <p:cNvSpPr/>
          <p:nvPr/>
        </p:nvSpPr>
        <p:spPr>
          <a:xfrm>
            <a:off x="5181422" y="720927"/>
            <a:ext cx="903963" cy="1304427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/>
          <p:cNvSpPr/>
          <p:nvPr/>
        </p:nvSpPr>
        <p:spPr>
          <a:xfrm>
            <a:off x="2917884" y="720927"/>
            <a:ext cx="1551805" cy="579600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/>
          <p:cNvSpPr/>
          <p:nvPr/>
        </p:nvSpPr>
        <p:spPr>
          <a:xfrm>
            <a:off x="3858546" y="1174582"/>
            <a:ext cx="887371" cy="379257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/>
          <p:cNvSpPr/>
          <p:nvPr/>
        </p:nvSpPr>
        <p:spPr>
          <a:xfrm>
            <a:off x="4872715" y="2999038"/>
            <a:ext cx="1212670" cy="2626234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/>
          <p:cNvSpPr/>
          <p:nvPr/>
        </p:nvSpPr>
        <p:spPr>
          <a:xfrm>
            <a:off x="5181420" y="2062626"/>
            <a:ext cx="1167833" cy="4454301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7762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181423" y="36109"/>
            <a:ext cx="2188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  <a:lvl1pPr>
              <a:defRPr b="1">
                <a:solidFill>
                  <a:schemeClr val="accent5"/>
                </a:solidFill>
              </a:defRPr>
            </a:lvl1pPr>
          </a:lstStyle>
          <a:p>
            <a:r>
              <a:rPr lang="fr-FR" dirty="0" err="1"/>
              <a:t>SENet</a:t>
            </a:r>
            <a:r>
              <a:rPr lang="fr-FR" dirty="0"/>
              <a:t> </a:t>
            </a:r>
            <a:r>
              <a:rPr lang="fr-FR" dirty="0" smtClean="0"/>
              <a:t>– </a:t>
            </a:r>
            <a:r>
              <a:rPr lang="fr-FR" dirty="0" err="1" smtClean="0"/>
              <a:t>SEResNet</a:t>
            </a:r>
            <a:r>
              <a:rPr lang="fr-FR" dirty="0" smtClean="0"/>
              <a:t> (2)</a:t>
            </a:r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87" t="52508" r="32214" b="36669"/>
          <a:stretch/>
        </p:blipFill>
        <p:spPr>
          <a:xfrm>
            <a:off x="1801297" y="538690"/>
            <a:ext cx="1862983" cy="5859225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65" t="63356" r="38322" b="25752"/>
          <a:stretch/>
        </p:blipFill>
        <p:spPr>
          <a:xfrm>
            <a:off x="3771370" y="530144"/>
            <a:ext cx="1529697" cy="5896598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00" t="74211" r="25882" b="14960"/>
          <a:stretch/>
        </p:blipFill>
        <p:spPr>
          <a:xfrm>
            <a:off x="6781350" y="570302"/>
            <a:ext cx="1905712" cy="5862415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2" t="85102" r="33542" b="4101"/>
          <a:stretch/>
        </p:blipFill>
        <p:spPr>
          <a:xfrm>
            <a:off x="8850771" y="589966"/>
            <a:ext cx="1512606" cy="58450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818389" y="570302"/>
            <a:ext cx="1581516" cy="579600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3782816" y="570302"/>
            <a:ext cx="1440000" cy="579600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6825424" y="613032"/>
            <a:ext cx="1595369" cy="579600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/>
          <p:cNvSpPr/>
          <p:nvPr/>
        </p:nvSpPr>
        <p:spPr>
          <a:xfrm>
            <a:off x="8872399" y="613032"/>
            <a:ext cx="1440000" cy="579600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29942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700</TotalTime>
  <Words>200</Words>
  <Application>Microsoft Office PowerPoint</Application>
  <PresentationFormat>Grand écran</PresentationFormat>
  <Paragraphs>29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Arthur Julien</dc:creator>
  <cp:lastModifiedBy>Arthur Julien</cp:lastModifiedBy>
  <cp:revision>49</cp:revision>
  <dcterms:created xsi:type="dcterms:W3CDTF">2024-02-09T07:50:51Z</dcterms:created>
  <dcterms:modified xsi:type="dcterms:W3CDTF">2024-02-14T16:05:30Z</dcterms:modified>
</cp:coreProperties>
</file>

<file path=docProps/thumbnail.jpeg>
</file>